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8" y="1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73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190275" y="1969550"/>
            <a:ext cx="80319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Meilenstein 3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" name="Shape 57"/>
          <p:cNvCxnSpPr/>
          <p:nvPr/>
        </p:nvCxnSpPr>
        <p:spPr>
          <a:xfrm>
            <a:off x="5550" y="25717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/>
          <p:nvPr/>
        </p:nvSpPr>
        <p:spPr>
          <a:xfrm>
            <a:off x="190275" y="2647950"/>
            <a:ext cx="30777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B7F0E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Gruppe 12</a:t>
            </a:r>
            <a:endParaRPr sz="1800">
              <a:solidFill>
                <a:srgbClr val="B7F0E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Jannik Jaberg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Isabel Geissmann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Nikolai Rutz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Pascal Bürklin</a:t>
            </a:r>
            <a:endParaRPr sz="11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 txBox="1"/>
          <p:nvPr/>
        </p:nvSpPr>
        <p:spPr>
          <a:xfrm>
            <a:off x="5960550" y="2245550"/>
            <a:ext cx="3000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cs108 Programmierprojekt, FS18</a:t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50" y="152400"/>
            <a:ext cx="2120975" cy="6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225" y="2724150"/>
            <a:ext cx="2318925" cy="2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1359752" y="2592351"/>
            <a:ext cx="14697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Minions of Java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4" name="Shape 21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Shape 215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10</a:t>
            </a:r>
            <a:endParaRPr sz="1000"/>
          </a:p>
        </p:txBody>
      </p:sp>
      <p:sp>
        <p:nvSpPr>
          <p:cNvPr id="216" name="Shape 216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Qualitäts-Anforderungen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7" name="Shape 217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875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Shape 226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Shape 227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Qualitäts-Anforderungen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8" name="Shape 228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75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550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11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Shape 240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Qualitäts-Anforderungen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Shape 241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550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76200" y="13289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Richtigkeit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Angemessenheit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Sicherheit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5" name="Shape 245"/>
          <p:cNvCxnSpPr/>
          <p:nvPr/>
        </p:nvCxnSpPr>
        <p:spPr>
          <a:xfrm>
            <a:off x="5550" y="4171950"/>
            <a:ext cx="2125200" cy="0"/>
          </a:xfrm>
          <a:prstGeom prst="straightConnector1">
            <a:avLst/>
          </a:prstGeom>
          <a:noFill/>
          <a:ln w="762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Shape 246"/>
          <p:cNvSpPr txBox="1"/>
          <p:nvPr/>
        </p:nvSpPr>
        <p:spPr>
          <a:xfrm>
            <a:off x="76200" y="3668050"/>
            <a:ext cx="2241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Funktionalität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12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550" y="892764"/>
            <a:ext cx="3366250" cy="336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Qualitäts-Anforderungen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76200" y="13289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Modifizierbarkeit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Analysierbarkeit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0" name="Shape 260"/>
          <p:cNvCxnSpPr/>
          <p:nvPr/>
        </p:nvCxnSpPr>
        <p:spPr>
          <a:xfrm>
            <a:off x="5550" y="4171950"/>
            <a:ext cx="2125200" cy="0"/>
          </a:xfrm>
          <a:prstGeom prst="straightConnector1">
            <a:avLst/>
          </a:prstGeom>
          <a:noFill/>
          <a:ln w="762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Shape 261"/>
          <p:cNvSpPr txBox="1"/>
          <p:nvPr/>
        </p:nvSpPr>
        <p:spPr>
          <a:xfrm>
            <a:off x="76200" y="3668050"/>
            <a:ext cx="2241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Änderbarkeit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13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550" y="888625"/>
            <a:ext cx="3366250" cy="3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Shape 271"/>
          <p:cNvSpPr txBox="1"/>
          <p:nvPr/>
        </p:nvSpPr>
        <p:spPr>
          <a:xfrm>
            <a:off x="76200" y="76200"/>
            <a:ext cx="6039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Qualitäts-Anforderungen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2" name="Shape 272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/>
        </p:nvSpPr>
        <p:spPr>
          <a:xfrm>
            <a:off x="76200" y="13289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JavaDoc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CheckStyle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Naming-conventions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UnitTest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Bugs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PlayTest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Log4J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5" name="Shape 275"/>
          <p:cNvCxnSpPr/>
          <p:nvPr/>
        </p:nvCxnSpPr>
        <p:spPr>
          <a:xfrm>
            <a:off x="5550" y="4171950"/>
            <a:ext cx="2125200" cy="0"/>
          </a:xfrm>
          <a:prstGeom prst="straightConnector1">
            <a:avLst/>
          </a:prstGeom>
          <a:noFill/>
          <a:ln w="762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Shape 276"/>
          <p:cNvSpPr txBox="1"/>
          <p:nvPr/>
        </p:nvSpPr>
        <p:spPr>
          <a:xfrm>
            <a:off x="76200" y="3693800"/>
            <a:ext cx="22413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Rahmenbedingungen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14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4" name="Shape 28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Shape 285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6" name="Shape 286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3460125" y="13333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Realtime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1994625" y="884650"/>
            <a:ext cx="154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474300" y="1790500"/>
            <a:ext cx="435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Entity-Component-System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3688725" y="2400100"/>
            <a:ext cx="35187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Networking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815700" y="3085900"/>
            <a:ext cx="21246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Bug tracking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5441325" y="11047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Checkstyle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352125" y="2400100"/>
            <a:ext cx="35187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map-rendering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5090000" y="1832500"/>
            <a:ext cx="3121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Isometric View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3002925" y="29335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831725" y="27811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Log4J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4679325" y="34669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JavaFX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2850525" y="3543100"/>
            <a:ext cx="17661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UnitTest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15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7" name="Shape 307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Shape 308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Arbeitsplan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76200" y="13289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Fehlkalkulationen: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JavaFX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Map-rendering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Projektplan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=&gt;  Verzögerungen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2957900" y="1197350"/>
            <a:ext cx="6367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Anpassung des Projektplans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16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1" name="Shape 321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Shape 322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Wie läufts?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3" name="Shape 32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563" y="682638"/>
            <a:ext cx="4982874" cy="37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17</a:t>
            </a:r>
            <a:endParaRPr sz="10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978C53-15FE-4048-AFC4-DA0EBCE3E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250" y="682502"/>
            <a:ext cx="5160318" cy="39748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4" name="Shape 33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Shape 335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Wer? Wie? Wo? Was?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6" name="Shape 336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17</a:t>
            </a:r>
            <a:endParaRPr sz="1000"/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5">
            <a:alphaModFix/>
          </a:blip>
          <a:srcRect b="4021"/>
          <a:stretch/>
        </p:blipFill>
        <p:spPr>
          <a:xfrm>
            <a:off x="1169150" y="648125"/>
            <a:ext cx="6706544" cy="42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7" name="Shape 347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Shape 348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9" name="Shape 349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126" y="590550"/>
            <a:ext cx="4813725" cy="48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18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" name="Shape 6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Shape 7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2</a:t>
            </a:r>
            <a:endParaRPr sz="1000"/>
          </a:p>
        </p:txBody>
      </p:sp>
      <p:sp>
        <p:nvSpPr>
          <p:cNvPr id="71" name="Shape 71"/>
          <p:cNvSpPr txBox="1"/>
          <p:nvPr/>
        </p:nvSpPr>
        <p:spPr>
          <a:xfrm>
            <a:off x="76200" y="76200"/>
            <a:ext cx="8756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Rückblick: Spielidee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76200" y="871700"/>
            <a:ext cx="3667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Realtime Strategy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Aufbauspiel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2 - 4 Spieler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jeder gegen jeden</a:t>
            </a:r>
            <a:b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Metropolen-Status erreichen</a:t>
            </a:r>
            <a:b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3" name="Shape 7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876" y="2742925"/>
            <a:ext cx="2002250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651" y="2742922"/>
            <a:ext cx="2002249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100" y="2742922"/>
            <a:ext cx="2002250" cy="200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7725"/>
            <a:ext cx="321650" cy="3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0" name="Shape 360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Shape 361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2" name="Shape 362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Shape 363"/>
          <p:cNvSpPr txBox="1"/>
          <p:nvPr/>
        </p:nvSpPr>
        <p:spPr>
          <a:xfrm>
            <a:off x="566500" y="867775"/>
            <a:ext cx="7416000" cy="3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Minecart icon designed Pixel perfect from Flaticon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icons by Maxim Basinski from Flaticon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by Pascal Töben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" y="147735"/>
            <a:ext cx="321650" cy="3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19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2" name="Shape 372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Shape 373"/>
          <p:cNvCxnSpPr/>
          <p:nvPr/>
        </p:nvCxnSpPr>
        <p:spPr>
          <a:xfrm>
            <a:off x="5550" y="2495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/>
          <p:nvPr/>
        </p:nvSpPr>
        <p:spPr>
          <a:xfrm>
            <a:off x="5538600" y="3239400"/>
            <a:ext cx="21642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Fragen ?</a:t>
            </a:r>
            <a:endParaRPr sz="36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00" y="176625"/>
            <a:ext cx="2318925" cy="23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  20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4" name="Shape 8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Shape 85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3</a:t>
            </a:r>
            <a:endParaRPr sz="1000"/>
          </a:p>
        </p:txBody>
      </p:sp>
      <p:sp>
        <p:nvSpPr>
          <p:cNvPr id="86" name="Shape 86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Spielstatus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Shape 87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5550" y="640200"/>
            <a:ext cx="9132900" cy="4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hält alle Daten - </a:t>
            </a:r>
            <a:r>
              <a:rPr lang="de" sz="1800" b="1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never trust a client</a:t>
            </a:r>
            <a:endParaRPr sz="1800"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hält nur Platzhalter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cxnSp>
        <p:nvCxnSpPr>
          <p:cNvPr id="95" name="Shape 95"/>
          <p:cNvCxnSpPr>
            <a:stCxn id="96" idx="3"/>
            <a:endCxn id="97" idx="1"/>
          </p:cNvCxnSpPr>
          <p:nvPr/>
        </p:nvCxnSpPr>
        <p:spPr>
          <a:xfrm>
            <a:off x="3185207" y="2892947"/>
            <a:ext cx="778200" cy="0"/>
          </a:xfrm>
          <a:prstGeom prst="straightConnector1">
            <a:avLst/>
          </a:prstGeom>
          <a:noFill/>
          <a:ln w="38100" cap="flat" cmpd="sng">
            <a:solidFill>
              <a:srgbClr val="F29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Shape 98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9" name="Shape 99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4</a:t>
            </a:r>
            <a:endParaRPr sz="1000"/>
          </a:p>
        </p:txBody>
      </p:sp>
      <p:sp>
        <p:nvSpPr>
          <p:cNvPr id="101" name="Shape 101"/>
          <p:cNvSpPr txBox="1"/>
          <p:nvPr/>
        </p:nvSpPr>
        <p:spPr>
          <a:xfrm>
            <a:off x="76200" y="76200"/>
            <a:ext cx="6182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Spielstatus - Spielverwaltung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147726"/>
            <a:ext cx="321650" cy="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>
            <a:stCxn id="105" idx="3"/>
            <a:endCxn id="96" idx="1"/>
          </p:cNvCxnSpPr>
          <p:nvPr/>
        </p:nvCxnSpPr>
        <p:spPr>
          <a:xfrm>
            <a:off x="1690704" y="2892939"/>
            <a:ext cx="678900" cy="0"/>
          </a:xfrm>
          <a:prstGeom prst="straightConnector1">
            <a:avLst/>
          </a:prstGeom>
          <a:noFill/>
          <a:ln w="38100" cap="flat" cmpd="sng">
            <a:solidFill>
              <a:srgbClr val="F29E4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506" y="2485097"/>
            <a:ext cx="815700" cy="81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>
            <a:stCxn id="107" idx="2"/>
            <a:endCxn id="97" idx="0"/>
          </p:cNvCxnSpPr>
          <p:nvPr/>
        </p:nvCxnSpPr>
        <p:spPr>
          <a:xfrm>
            <a:off x="4371232" y="2081598"/>
            <a:ext cx="0" cy="403500"/>
          </a:xfrm>
          <a:prstGeom prst="straightConnector1">
            <a:avLst/>
          </a:prstGeom>
          <a:noFill/>
          <a:ln w="38100" cap="flat" cmpd="sng">
            <a:solidFill>
              <a:srgbClr val="F29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Shape 108"/>
          <p:cNvSpPr txBox="1"/>
          <p:nvPr/>
        </p:nvSpPr>
        <p:spPr>
          <a:xfrm>
            <a:off x="926900" y="3300800"/>
            <a:ext cx="7119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381" y="2485097"/>
            <a:ext cx="815700" cy="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223475" y="3300800"/>
            <a:ext cx="10767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Lobby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004" y="2485089"/>
            <a:ext cx="815700" cy="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832875" y="3300800"/>
            <a:ext cx="10767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Lobby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381" y="1265897"/>
            <a:ext cx="815700" cy="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926600" y="713300"/>
            <a:ext cx="8157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Room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256" y="2485097"/>
            <a:ext cx="815700" cy="81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>
            <a:stCxn id="112" idx="1"/>
            <a:endCxn id="97" idx="3"/>
          </p:cNvCxnSpPr>
          <p:nvPr/>
        </p:nvCxnSpPr>
        <p:spPr>
          <a:xfrm rot="10800000">
            <a:off x="4779056" y="2892947"/>
            <a:ext cx="778200" cy="0"/>
          </a:xfrm>
          <a:prstGeom prst="straightConnector1">
            <a:avLst/>
          </a:prstGeom>
          <a:noFill/>
          <a:ln w="38100" cap="flat" cmpd="sng">
            <a:solidFill>
              <a:srgbClr val="F29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Shape 114"/>
          <p:cNvSpPr txBox="1"/>
          <p:nvPr/>
        </p:nvSpPr>
        <p:spPr>
          <a:xfrm>
            <a:off x="5231775" y="3300800"/>
            <a:ext cx="1467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GameManager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112" y="2485100"/>
            <a:ext cx="827688" cy="81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16"/>
          <p:cNvCxnSpPr>
            <a:stCxn id="115" idx="1"/>
            <a:endCxn id="112" idx="3"/>
          </p:cNvCxnSpPr>
          <p:nvPr/>
        </p:nvCxnSpPr>
        <p:spPr>
          <a:xfrm rot="10800000">
            <a:off x="6373012" y="2892950"/>
            <a:ext cx="899100" cy="0"/>
          </a:xfrm>
          <a:prstGeom prst="straightConnector1">
            <a:avLst/>
          </a:prstGeom>
          <a:noFill/>
          <a:ln w="38100" cap="flat" cmpd="sng">
            <a:solidFill>
              <a:srgbClr val="F29E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Shape 117"/>
          <p:cNvSpPr txBox="1"/>
          <p:nvPr/>
        </p:nvSpPr>
        <p:spPr>
          <a:xfrm>
            <a:off x="6952188" y="3300800"/>
            <a:ext cx="1467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Shape 125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5</a:t>
            </a:r>
            <a:endParaRPr sz="1000"/>
          </a:p>
        </p:txBody>
      </p:sp>
      <p:sp>
        <p:nvSpPr>
          <p:cNvPr id="126" name="Shape 126"/>
          <p:cNvSpPr txBox="1"/>
          <p:nvPr/>
        </p:nvSpPr>
        <p:spPr>
          <a:xfrm>
            <a:off x="76200" y="76200"/>
            <a:ext cx="6876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Spielregeln - Gebäude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Shape 127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Shape 129"/>
          <p:cNvGrpSpPr/>
          <p:nvPr/>
        </p:nvGrpSpPr>
        <p:grpSpPr>
          <a:xfrm>
            <a:off x="1680738" y="1424250"/>
            <a:ext cx="5782525" cy="2295000"/>
            <a:chOff x="2178300" y="1474275"/>
            <a:chExt cx="5782525" cy="2295000"/>
          </a:xfrm>
        </p:grpSpPr>
        <p:sp>
          <p:nvSpPr>
            <p:cNvPr id="130" name="Shape 130"/>
            <p:cNvSpPr txBox="1"/>
            <p:nvPr/>
          </p:nvSpPr>
          <p:spPr>
            <a:xfrm>
              <a:off x="3070213" y="2767425"/>
              <a:ext cx="40041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Überprüfung ob alle nötigen Anforderungen erfüllt sind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31" name="Shape 131"/>
            <p:cNvGrpSpPr/>
            <p:nvPr/>
          </p:nvGrpSpPr>
          <p:grpSpPr>
            <a:xfrm>
              <a:off x="2178300" y="1474275"/>
              <a:ext cx="5782525" cy="2295000"/>
              <a:chOff x="2254500" y="1474275"/>
              <a:chExt cx="5782525" cy="2295000"/>
            </a:xfrm>
          </p:grpSpPr>
          <p:cxnSp>
            <p:nvCxnSpPr>
              <p:cNvPr id="132" name="Shape 132"/>
              <p:cNvCxnSpPr>
                <a:stCxn id="133" idx="2"/>
                <a:endCxn id="134" idx="0"/>
              </p:cNvCxnSpPr>
              <p:nvPr/>
            </p:nvCxnSpPr>
            <p:spPr>
              <a:xfrm>
                <a:off x="7482182" y="2290123"/>
                <a:ext cx="0" cy="663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Shape 135"/>
              <p:cNvCxnSpPr>
                <a:stCxn id="136" idx="4"/>
                <a:endCxn id="137" idx="1"/>
              </p:cNvCxnSpPr>
              <p:nvPr/>
            </p:nvCxnSpPr>
            <p:spPr>
              <a:xfrm rot="10800000" flipH="1">
                <a:off x="2738719" y="3351536"/>
                <a:ext cx="4188600" cy="99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" name="Shape 136"/>
              <p:cNvSpPr/>
              <p:nvPr/>
            </p:nvSpPr>
            <p:spPr>
              <a:xfrm rot="-5400000">
                <a:off x="2586019" y="3286886"/>
                <a:ext cx="156300" cy="149100"/>
              </a:xfrm>
              <a:prstGeom prst="flowChartConnector">
                <a:avLst/>
              </a:prstGeom>
              <a:solidFill>
                <a:srgbClr val="F29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Shape 138"/>
              <p:cNvSpPr txBox="1"/>
              <p:nvPr/>
            </p:nvSpPr>
            <p:spPr>
              <a:xfrm>
                <a:off x="3070224" y="1474275"/>
                <a:ext cx="4004100" cy="4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Bauanfrage</a:t>
                </a:r>
                <a:endParaRPr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33" name="Shape 1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074331" y="1474422"/>
                <a:ext cx="815700" cy="8157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9" name="Shape 139"/>
              <p:cNvCxnSpPr>
                <a:endCxn id="133" idx="1"/>
              </p:cNvCxnSpPr>
              <p:nvPr/>
            </p:nvCxnSpPr>
            <p:spPr>
              <a:xfrm rot="10800000" flipH="1">
                <a:off x="3070231" y="1882272"/>
                <a:ext cx="4004100" cy="18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40" name="Shape 1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54500" y="1474423"/>
                <a:ext cx="815700" cy="81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" name="Shape 134"/>
              <p:cNvSpPr/>
              <p:nvPr/>
            </p:nvSpPr>
            <p:spPr>
              <a:xfrm>
                <a:off x="6927325" y="2953575"/>
                <a:ext cx="1109700" cy="815700"/>
              </a:xfrm>
              <a:prstGeom prst="ellipse">
                <a:avLst/>
              </a:prstGeom>
              <a:solidFill>
                <a:srgbClr val="91BC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Shape 137"/>
              <p:cNvSpPr txBox="1"/>
              <p:nvPr/>
            </p:nvSpPr>
            <p:spPr>
              <a:xfrm>
                <a:off x="6927300" y="3146600"/>
                <a:ext cx="1109700" cy="4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Validierung</a:t>
                </a:r>
                <a:endParaRPr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41" name="Shape 141"/>
              <p:cNvCxnSpPr>
                <a:stCxn id="140" idx="2"/>
              </p:cNvCxnSpPr>
              <p:nvPr/>
            </p:nvCxnSpPr>
            <p:spPr>
              <a:xfrm>
                <a:off x="2662350" y="2290124"/>
                <a:ext cx="1800" cy="998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Shape 149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6</a:t>
            </a:r>
            <a:endParaRPr sz="1000"/>
          </a:p>
        </p:txBody>
      </p:sp>
      <p:sp>
        <p:nvSpPr>
          <p:cNvPr id="150" name="Shape 150"/>
          <p:cNvSpPr txBox="1"/>
          <p:nvPr/>
        </p:nvSpPr>
        <p:spPr>
          <a:xfrm>
            <a:off x="76200" y="76200"/>
            <a:ext cx="6876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Spielregeln - Schiff-Bewegung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Shape 153"/>
          <p:cNvGrpSpPr/>
          <p:nvPr/>
        </p:nvGrpSpPr>
        <p:grpSpPr>
          <a:xfrm>
            <a:off x="1680738" y="1424250"/>
            <a:ext cx="5782525" cy="2295000"/>
            <a:chOff x="2178300" y="1474275"/>
            <a:chExt cx="5782525" cy="2295000"/>
          </a:xfrm>
        </p:grpSpPr>
        <p:sp>
          <p:nvSpPr>
            <p:cNvPr id="154" name="Shape 154"/>
            <p:cNvSpPr txBox="1"/>
            <p:nvPr/>
          </p:nvSpPr>
          <p:spPr>
            <a:xfrm>
              <a:off x="3070213" y="2997075"/>
              <a:ext cx="40041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Kollisionsdetektion / Pathfinding</a:t>
              </a:r>
              <a:endPara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55" name="Shape 155"/>
            <p:cNvGrpSpPr/>
            <p:nvPr/>
          </p:nvGrpSpPr>
          <p:grpSpPr>
            <a:xfrm>
              <a:off x="2178300" y="1474275"/>
              <a:ext cx="5782525" cy="2295000"/>
              <a:chOff x="2254500" y="1474275"/>
              <a:chExt cx="5782525" cy="2295000"/>
            </a:xfrm>
          </p:grpSpPr>
          <p:cxnSp>
            <p:nvCxnSpPr>
              <p:cNvPr id="156" name="Shape 156"/>
              <p:cNvCxnSpPr>
                <a:stCxn id="157" idx="2"/>
                <a:endCxn id="158" idx="0"/>
              </p:cNvCxnSpPr>
              <p:nvPr/>
            </p:nvCxnSpPr>
            <p:spPr>
              <a:xfrm>
                <a:off x="7482182" y="2290123"/>
                <a:ext cx="0" cy="663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Shape 159"/>
              <p:cNvCxnSpPr>
                <a:stCxn id="160" idx="4"/>
                <a:endCxn id="161" idx="1"/>
              </p:cNvCxnSpPr>
              <p:nvPr/>
            </p:nvCxnSpPr>
            <p:spPr>
              <a:xfrm rot="10800000" flipH="1">
                <a:off x="2738719" y="3351536"/>
                <a:ext cx="4188600" cy="99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0" name="Shape 160"/>
              <p:cNvSpPr/>
              <p:nvPr/>
            </p:nvSpPr>
            <p:spPr>
              <a:xfrm rot="-5400000">
                <a:off x="2586019" y="3286886"/>
                <a:ext cx="156300" cy="149100"/>
              </a:xfrm>
              <a:prstGeom prst="flowChartConnector">
                <a:avLst/>
              </a:prstGeom>
              <a:solidFill>
                <a:srgbClr val="F29E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 txBox="1"/>
              <p:nvPr/>
            </p:nvSpPr>
            <p:spPr>
              <a:xfrm>
                <a:off x="3070224" y="1474275"/>
                <a:ext cx="4004100" cy="4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Bewegungs-Anfrage</a:t>
                </a:r>
                <a:endParaRPr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57" name="Shape 15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074331" y="1474422"/>
                <a:ext cx="815700" cy="8157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63" name="Shape 163"/>
              <p:cNvCxnSpPr>
                <a:endCxn id="157" idx="1"/>
              </p:cNvCxnSpPr>
              <p:nvPr/>
            </p:nvCxnSpPr>
            <p:spPr>
              <a:xfrm rot="10800000" flipH="1">
                <a:off x="3070231" y="1882272"/>
                <a:ext cx="4004100" cy="18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164" name="Shape 16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54500" y="1474423"/>
                <a:ext cx="815700" cy="81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" name="Shape 158"/>
              <p:cNvSpPr/>
              <p:nvPr/>
            </p:nvSpPr>
            <p:spPr>
              <a:xfrm>
                <a:off x="6927325" y="2953575"/>
                <a:ext cx="1109700" cy="815700"/>
              </a:xfrm>
              <a:prstGeom prst="ellipse">
                <a:avLst/>
              </a:prstGeom>
              <a:solidFill>
                <a:srgbClr val="91BCB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 txBox="1"/>
              <p:nvPr/>
            </p:nvSpPr>
            <p:spPr>
              <a:xfrm>
                <a:off x="6927300" y="3146600"/>
                <a:ext cx="1109700" cy="40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Validierung</a:t>
                </a:r>
                <a:endParaRPr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65" name="Shape 165"/>
              <p:cNvCxnSpPr>
                <a:stCxn id="164" idx="2"/>
              </p:cNvCxnSpPr>
              <p:nvPr/>
            </p:nvCxnSpPr>
            <p:spPr>
              <a:xfrm>
                <a:off x="2662350" y="2290124"/>
                <a:ext cx="1800" cy="998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9E4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Shape 173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7</a:t>
            </a:r>
            <a:endParaRPr sz="1000"/>
          </a:p>
        </p:txBody>
      </p:sp>
      <p:sp>
        <p:nvSpPr>
          <p:cNvPr id="174" name="Shape 174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Spielregeln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5" name="Shape 175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6" y="148051"/>
            <a:ext cx="321650" cy="3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550" y="640200"/>
            <a:ext cx="9132900" cy="4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überprüft jegliche Interaktion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 sendet nur requests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4" name="Shape 184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Shape 185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8</a:t>
            </a:r>
            <a:endParaRPr sz="1000"/>
          </a:p>
        </p:txBody>
      </p:sp>
      <p:sp>
        <p:nvSpPr>
          <p:cNvPr id="186" name="Shape 186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Netzwerk-Protokoll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" y="147714"/>
            <a:ext cx="321650" cy="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/>
          <p:nvPr/>
        </p:nvCxnSpPr>
        <p:spPr>
          <a:xfrm>
            <a:off x="4572000" y="1888925"/>
            <a:ext cx="0" cy="287160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Shape 190"/>
          <p:cNvSpPr txBox="1"/>
          <p:nvPr/>
        </p:nvSpPr>
        <p:spPr>
          <a:xfrm>
            <a:off x="76200" y="1117350"/>
            <a:ext cx="4495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Package-Typen werden registriert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Call-Executions werden registriert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4648200" y="1127100"/>
            <a:ext cx="4495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Package-Typen werden versendet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de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Call-Executions werden ausgeführt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226025" y="1597375"/>
            <a:ext cx="86844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Shape 193"/>
          <p:cNvSpPr txBox="1"/>
          <p:nvPr/>
        </p:nvSpPr>
        <p:spPr>
          <a:xfrm>
            <a:off x="226025" y="666750"/>
            <a:ext cx="8684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'head'|{'name'|'setName','type'|'USER','id'|'33'},'body'|{'oldName'|'hidin','newName'|'LANLord'}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D7D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0"/>
            <a:ext cx="9144000" cy="4971600"/>
          </a:xfrm>
          <a:prstGeom prst="rect">
            <a:avLst/>
          </a:prstGeom>
          <a:solidFill>
            <a:srgbClr val="2D37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</a:t>
            </a:r>
            <a:endParaRPr/>
          </a:p>
        </p:txBody>
      </p:sp>
      <p:sp>
        <p:nvSpPr>
          <p:cNvPr id="199" name="Shape 199"/>
          <p:cNvSpPr txBox="1"/>
          <p:nvPr/>
        </p:nvSpPr>
        <p:spPr>
          <a:xfrm>
            <a:off x="0" y="4971600"/>
            <a:ext cx="815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FS 2018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0" y="4971463"/>
            <a:ext cx="917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Shape 201"/>
          <p:cNvSpPr txBox="1"/>
          <p:nvPr/>
        </p:nvSpPr>
        <p:spPr>
          <a:xfrm>
            <a:off x="4097400" y="4971475"/>
            <a:ext cx="50466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Programmierprojekt (cs108) - Meilenstein 3 - Gruppe 12	   9</a:t>
            </a:r>
            <a:endParaRPr sz="1000"/>
          </a:p>
        </p:txBody>
      </p:sp>
      <p:sp>
        <p:nvSpPr>
          <p:cNvPr id="202" name="Shape 202"/>
          <p:cNvSpPr txBox="1"/>
          <p:nvPr/>
        </p:nvSpPr>
        <p:spPr>
          <a:xfrm>
            <a:off x="76200" y="76200"/>
            <a:ext cx="3824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3" name="Shape 203"/>
          <p:cNvCxnSpPr/>
          <p:nvPr/>
        </p:nvCxnSpPr>
        <p:spPr>
          <a:xfrm>
            <a:off x="5550" y="590550"/>
            <a:ext cx="9132900" cy="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50" y="147714"/>
            <a:ext cx="321650" cy="3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Shape 205"/>
          <p:cNvCxnSpPr/>
          <p:nvPr/>
        </p:nvCxnSpPr>
        <p:spPr>
          <a:xfrm>
            <a:off x="4572000" y="801613"/>
            <a:ext cx="0" cy="3958800"/>
          </a:xfrm>
          <a:prstGeom prst="straightConnector1">
            <a:avLst/>
          </a:prstGeom>
          <a:noFill/>
          <a:ln w="38100" cap="flat" cmpd="sng">
            <a:solidFill>
              <a:srgbClr val="AEE3D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Shape 206"/>
          <p:cNvSpPr txBox="1"/>
          <p:nvPr/>
        </p:nvSpPr>
        <p:spPr>
          <a:xfrm>
            <a:off x="76200" y="1117350"/>
            <a:ext cx="4495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Chatrooms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648200" y="1127100"/>
            <a:ext cx="44958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Lobby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de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Bildschirmpräsentation (16:9)</PresentationFormat>
  <Paragraphs>158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Helvetica Neue</vt:lpstr>
      <vt:lpstr>Simple Dark</vt:lpstr>
      <vt:lpstr>Custom</vt:lpstr>
      <vt:lpstr>Meilenstein 3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Meilenstein 3</dc:title>
  <dc:creator>Pascal Bürklin</dc:creator>
  <cp:lastModifiedBy>Pascal Bürklin</cp:lastModifiedBy>
  <cp:revision>1</cp:revision>
  <dcterms:modified xsi:type="dcterms:W3CDTF">2018-04-15T22:38:42Z</dcterms:modified>
</cp:coreProperties>
</file>